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Lst>
  <p:sldIdLst>
    <p:sldId id="256" r:id="rId2"/>
    <p:sldId id="257" r:id="rId3"/>
    <p:sldId id="258" r:id="rId4"/>
    <p:sldId id="263" r:id="rId5"/>
    <p:sldId id="261" r:id="rId6"/>
    <p:sldId id="262" r:id="rId7"/>
    <p:sldId id="259" r:id="rId8"/>
    <p:sldId id="260" r:id="rId9"/>
    <p:sldId id="264"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20" d="100"/>
          <a:sy n="120" d="100"/>
        </p:scale>
        <p:origin x="12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gif>
</file>

<file path=ppt/media/image20.gif>
</file>

<file path=ppt/media/image21.gif>
</file>

<file path=ppt/media/image22.gif>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561270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2802168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3392039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3038245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3300154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F0F10A50-97B9-4484-92C2-D7D3022E82EB}" type="datetimeFigureOut">
              <a:rPr lang="fr-FR" smtClean="0"/>
              <a:t>28/03/2021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1566791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F0F10A50-97B9-4484-92C2-D7D3022E82EB}" type="datetimeFigureOut">
              <a:rPr lang="fr-FR" smtClean="0"/>
              <a:t>28/03/2021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140217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F0F10A50-97B9-4484-92C2-D7D3022E82EB}" type="datetimeFigureOut">
              <a:rPr lang="fr-FR" smtClean="0"/>
              <a:t>28/03/2021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1431187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0F10A50-97B9-4484-92C2-D7D3022E82EB}" type="datetimeFigureOut">
              <a:rPr lang="fr-FR" smtClean="0"/>
              <a:t>28/03/2021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593814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F0F10A50-97B9-4484-92C2-D7D3022E82EB}" type="datetimeFigureOut">
              <a:rPr lang="fr-FR" smtClean="0"/>
              <a:t>28/03/2021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2671729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F0F10A50-97B9-4484-92C2-D7D3022E82EB}" type="datetimeFigureOut">
              <a:rPr lang="fr-FR" smtClean="0"/>
              <a:t>28/03/2021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4A775FD9-AEDF-4081-B86F-D6F296B66519}" type="slidenum">
              <a:rPr lang="fr-FR" smtClean="0"/>
              <a:t>‹N°›</a:t>
            </a:fld>
            <a:endParaRPr lang="fr-FR"/>
          </a:p>
        </p:txBody>
      </p:sp>
    </p:spTree>
    <p:extLst>
      <p:ext uri="{BB962C8B-B14F-4D97-AF65-F5344CB8AC3E}">
        <p14:creationId xmlns:p14="http://schemas.microsoft.com/office/powerpoint/2010/main" val="246896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F10A50-97B9-4484-92C2-D7D3022E82EB}" type="datetimeFigureOut">
              <a:rPr lang="fr-FR" smtClean="0"/>
              <a:t>28/03/2021</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775FD9-AEDF-4081-B86F-D6F296B66519}" type="slidenum">
              <a:rPr lang="fr-FR" smtClean="0"/>
              <a:t>‹N°›</a:t>
            </a:fld>
            <a:endParaRPr lang="fr-FR"/>
          </a:p>
        </p:txBody>
      </p:sp>
    </p:spTree>
    <p:extLst>
      <p:ext uri="{BB962C8B-B14F-4D97-AF65-F5344CB8AC3E}">
        <p14:creationId xmlns:p14="http://schemas.microsoft.com/office/powerpoint/2010/main" val="3800513055"/>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0.gif"/></Relationships>
</file>

<file path=ppt/slides/_rels/slide9.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ctrTitle"/>
          </p:nvPr>
        </p:nvSpPr>
        <p:spPr/>
        <p:txBody>
          <a:bodyPr>
            <a:normAutofit/>
          </a:bodyPr>
          <a:lstStyle/>
          <a:p>
            <a:r>
              <a:rPr lang="fr-FR" sz="8000" b="1"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Space</a:t>
            </a:r>
            <a:r>
              <a:rPr lang="fr-FR" sz="8000" b="1"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r>
              <a:rPr lang="fr-FR" sz="8000" b="1"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Leak</a:t>
            </a:r>
            <a:endParaRPr lang="fr-FR" sz="8000" b="1"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3" name="Sous-titre 2"/>
          <p:cNvSpPr>
            <a:spLocks noGrp="1"/>
          </p:cNvSpPr>
          <p:nvPr>
            <p:ph type="subTitle" idx="1"/>
          </p:nvPr>
        </p:nvSpPr>
        <p:spPr/>
        <p:txBody>
          <a:bodyPr>
            <a:normAutofit/>
          </a:bodyPr>
          <a:lstStyle/>
          <a:p>
            <a:r>
              <a:rPr lang="fr-FR" sz="3200" dirty="0" smtClean="0">
                <a:solidFill>
                  <a:srgbClr val="FFFF00"/>
                </a:solidFill>
                <a:effectLst>
                  <a:outerShdw blurRad="38100" dist="38100" dir="2700000" algn="tl">
                    <a:srgbClr val="000000">
                      <a:alpha val="43137"/>
                    </a:srgbClr>
                  </a:outerShdw>
                </a:effectLst>
                <a:latin typeface="OCR A Extended" panose="02010509020102010303" pitchFamily="50" charset="0"/>
              </a:rPr>
              <a:t>Projet </a:t>
            </a:r>
            <a:r>
              <a:rPr lang="fr-FR" sz="3200"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Phaser</a:t>
            </a:r>
            <a:endParaRPr lang="fr-FR" sz="3200" dirty="0" smtClean="0">
              <a:solidFill>
                <a:srgbClr val="FFFF00"/>
              </a:solidFill>
              <a:effectLst>
                <a:outerShdw blurRad="38100" dist="38100" dir="2700000" algn="tl">
                  <a:srgbClr val="000000">
                    <a:alpha val="43137"/>
                  </a:srgbClr>
                </a:outerShdw>
              </a:effectLst>
              <a:latin typeface="OCR A Extended" panose="02010509020102010303" pitchFamily="50" charset="0"/>
            </a:endParaRPr>
          </a:p>
          <a:p>
            <a:r>
              <a:rPr lang="fr-FR" sz="3200" dirty="0" smtClean="0">
                <a:solidFill>
                  <a:srgbClr val="FFFF00"/>
                </a:solidFill>
                <a:effectLst>
                  <a:outerShdw blurRad="38100" dist="38100" dir="2700000" algn="tl">
                    <a:srgbClr val="000000">
                      <a:alpha val="43137"/>
                    </a:srgbClr>
                  </a:outerShdw>
                </a:effectLst>
                <a:latin typeface="OCR A Extended" panose="02010509020102010303" pitchFamily="50" charset="0"/>
              </a:rPr>
              <a:t>Killian Brillet GD1B</a:t>
            </a:r>
            <a:endParaRPr lang="fr-FR" sz="3200"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Tree>
    <p:extLst>
      <p:ext uri="{BB962C8B-B14F-4D97-AF65-F5344CB8AC3E}">
        <p14:creationId xmlns:p14="http://schemas.microsoft.com/office/powerpoint/2010/main" val="21549152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Le jeu</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3" name="Espace réservé du contenu 2"/>
          <p:cNvSpPr>
            <a:spLocks noGrp="1"/>
          </p:cNvSpPr>
          <p:nvPr>
            <p:ph idx="1"/>
          </p:nvPr>
        </p:nvSpPr>
        <p:spPr>
          <a:xfrm>
            <a:off x="838200" y="1825625"/>
            <a:ext cx="4918544" cy="4351338"/>
          </a:xfrm>
        </p:spPr>
        <p:txBody>
          <a:bodyPr>
            <a:normAutofit fontScale="92500" lnSpcReduction="20000"/>
          </a:bodyPr>
          <a:lstStyle/>
          <a:p>
            <a:pPr algn="just"/>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Space</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Leak</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est un jeu de plateforme dans lequel on incarne un robot dont la mission est de réparer une fuite de matière toxique dans la station spatiale. Il pourra s’aider de son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jetpack</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et de son habilité d’inverser sa gravité pour arriver à bon port et sauver tout le monde dans la station.</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4813" y="2055813"/>
            <a:ext cx="3539117" cy="3539117"/>
          </a:xfrm>
          <a:prstGeom prst="rect">
            <a:avLst/>
          </a:prstGeom>
          <a:ln>
            <a:noFill/>
          </a:ln>
          <a:effectLst>
            <a:softEdge rad="112500"/>
          </a:effectLst>
        </p:spPr>
      </p:pic>
    </p:spTree>
    <p:extLst>
      <p:ext uri="{BB962C8B-B14F-4D97-AF65-F5344CB8AC3E}">
        <p14:creationId xmlns:p14="http://schemas.microsoft.com/office/powerpoint/2010/main" val="41756012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Création d’</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assets</a:t>
            </a:r>
            <a:r>
              <a:rPr lang="fr-FR" dirty="0">
                <a:solidFill>
                  <a:srgbClr val="FFFF00"/>
                </a:solidFill>
                <a:effectLst>
                  <a:outerShdw blurRad="38100" dist="38100" dir="2700000" algn="tl">
                    <a:srgbClr val="000000">
                      <a:alpha val="43137"/>
                    </a:srgbClr>
                  </a:outerShdw>
                </a:effectLst>
                <a:latin typeface="OCR A Extended" panose="02010509020102010303" pitchFamily="50" charset="0"/>
              </a:rPr>
              <a:t> </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b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b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Sprites</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et Décors</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81188"/>
            <a:ext cx="4762500" cy="952500"/>
          </a:xfrm>
          <a:prstGeom prst="rect">
            <a:avLst/>
          </a:prstGeom>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6436" y="4651514"/>
            <a:ext cx="2536200" cy="732680"/>
          </a:xfrm>
          <a:prstGeom prst="rect">
            <a:avLst/>
          </a:prstGeom>
        </p:spPr>
      </p:pic>
      <p:pic>
        <p:nvPicPr>
          <p:cNvPr id="15" name="Imag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6442" y="1690688"/>
            <a:ext cx="4000500" cy="1333500"/>
          </a:xfrm>
          <a:prstGeom prst="rect">
            <a:avLst/>
          </a:prstGeom>
        </p:spPr>
      </p:pic>
      <p:sp>
        <p:nvSpPr>
          <p:cNvPr id="19" name="ZoneTexte 18"/>
          <p:cNvSpPr txBox="1"/>
          <p:nvPr/>
        </p:nvSpPr>
        <p:spPr>
          <a:xfrm>
            <a:off x="838200" y="3093057"/>
            <a:ext cx="4703859" cy="1477328"/>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Le personnage principal de l’aventure : Il a un écran qui lui sert de visage et porte un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jetpack</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dans son dos afin d’effectuer les doubles sauts</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20" name="ZoneTexte 19"/>
          <p:cNvSpPr txBox="1"/>
          <p:nvPr/>
        </p:nvSpPr>
        <p:spPr>
          <a:xfrm>
            <a:off x="6362564" y="3093057"/>
            <a:ext cx="4703859" cy="1200329"/>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Le set de tuiles pour les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platformes</a:t>
            </a:r>
            <a:r>
              <a:rPr lang="fr-FR" dirty="0">
                <a:solidFill>
                  <a:srgbClr val="FFFF00"/>
                </a:solidFill>
                <a:effectLst>
                  <a:outerShdw blurRad="38100" dist="38100" dir="2700000" algn="tl">
                    <a:srgbClr val="000000">
                      <a:alpha val="43137"/>
                    </a:srgbClr>
                  </a:outerShdw>
                </a:effectLst>
                <a:latin typeface="OCR A Extended" panose="02010509020102010303" pitchFamily="50" charset="0"/>
              </a:rPr>
              <a:t> </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Doit ressembler à des poutres en métal des stations spatiales.</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21" name="ZoneTexte 20"/>
          <p:cNvSpPr txBox="1"/>
          <p:nvPr/>
        </p:nvSpPr>
        <p:spPr>
          <a:xfrm>
            <a:off x="6362564" y="5783248"/>
            <a:ext cx="4928981" cy="923330"/>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Bidon d’essence : Objet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collectable</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permettant de débloquer le double saut</a:t>
            </a:r>
            <a:endParaRPr lang="fr-FR" dirty="0">
              <a:solidFill>
                <a:srgbClr val="FFFF00"/>
              </a:solidFill>
            </a:endParaRPr>
          </a:p>
        </p:txBody>
      </p:sp>
      <p:sp>
        <p:nvSpPr>
          <p:cNvPr id="22" name="ZoneTexte 21"/>
          <p:cNvSpPr txBox="1"/>
          <p:nvPr/>
        </p:nvSpPr>
        <p:spPr>
          <a:xfrm>
            <a:off x="754959" y="5382433"/>
            <a:ext cx="4928981" cy="1477328"/>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L’ennemi du joueur : Rejet de déchets toxique qui a pris vie et qui traine sur la station spatiale. Si le joueur rentre en collision avec, il perd une vie</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24" name="Image 2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1435" y="4388460"/>
            <a:ext cx="791238" cy="1258788"/>
          </a:xfrm>
          <a:prstGeom prst="rect">
            <a:avLst/>
          </a:prstGeom>
        </p:spPr>
      </p:pic>
    </p:spTree>
    <p:extLst>
      <p:ext uri="{BB962C8B-B14F-4D97-AF65-F5344CB8AC3E}">
        <p14:creationId xmlns:p14="http://schemas.microsoft.com/office/powerpoint/2010/main" val="37934343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Création d’</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assets</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b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b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Sprites</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et Décors</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5" name="Imag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8841" y="1632616"/>
            <a:ext cx="4928453" cy="3081010"/>
          </a:xfrm>
          <a:prstGeom prst="rect">
            <a:avLst/>
          </a:prstGeom>
          <a:ln>
            <a:noFill/>
          </a:ln>
          <a:effectLst>
            <a:outerShdw blurRad="190500" algn="tl" rotWithShape="0">
              <a:srgbClr val="000000">
                <a:alpha val="70000"/>
              </a:srgbClr>
            </a:outerShdw>
          </a:effectLst>
        </p:spPr>
      </p:pic>
      <p:pic>
        <p:nvPicPr>
          <p:cNvPr id="4" name="Image 3"/>
          <p:cNvPicPr>
            <a:picLocks noChangeAspect="1"/>
          </p:cNvPicPr>
          <p:nvPr/>
        </p:nvPicPr>
        <p:blipFill>
          <a:blip r:embed="rId4"/>
          <a:stretch>
            <a:fillRect/>
          </a:stretch>
        </p:blipFill>
        <p:spPr>
          <a:xfrm>
            <a:off x="2528514" y="3323304"/>
            <a:ext cx="5691515" cy="3203607"/>
          </a:xfrm>
          <a:prstGeom prst="rect">
            <a:avLst/>
          </a:prstGeom>
          <a:ln>
            <a:noFill/>
          </a:ln>
          <a:effectLst>
            <a:outerShdw blurRad="190500" algn="tl" rotWithShape="0">
              <a:srgbClr val="000000">
                <a:alpha val="70000"/>
              </a:srgbClr>
            </a:outerShdw>
          </a:effectLst>
        </p:spPr>
      </p:pic>
      <p:sp>
        <p:nvSpPr>
          <p:cNvPr id="7" name="ZoneTexte 6"/>
          <p:cNvSpPr txBox="1"/>
          <p:nvPr/>
        </p:nvSpPr>
        <p:spPr>
          <a:xfrm>
            <a:off x="8447349" y="2302938"/>
            <a:ext cx="3500679" cy="3416320"/>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Fond du jeu : Je voulais représenter l’espace avec une vue sur une terre dans le fond, afin de répliquer le fait d’être à l’extérieur de la station. J’ai pour cela pris une image déjà existante et fait un </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photobashing</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sur celle-ci tout en essayant de garder la DA du jeu.</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Tree>
    <p:extLst>
      <p:ext uri="{BB962C8B-B14F-4D97-AF65-F5344CB8AC3E}">
        <p14:creationId xmlns:p14="http://schemas.microsoft.com/office/powerpoint/2010/main" val="3959025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Création d’</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assets</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b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b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Eléments d’UI</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5034" y="2203494"/>
            <a:ext cx="585764" cy="1366783"/>
          </a:xfrm>
          <a:prstGeom prst="rect">
            <a:avLst/>
          </a:prstGeom>
        </p:spPr>
      </p:pic>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8063" y="2203493"/>
            <a:ext cx="585764" cy="1366783"/>
          </a:xfrm>
          <a:prstGeom prst="rect">
            <a:avLst/>
          </a:prstGeom>
        </p:spPr>
      </p:pic>
      <p:pic>
        <p:nvPicPr>
          <p:cNvPr id="7" name="Imag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7305" y="2203493"/>
            <a:ext cx="585764" cy="1366783"/>
          </a:xfrm>
          <a:prstGeom prst="rect">
            <a:avLst/>
          </a:prstGeom>
        </p:spPr>
      </p:pic>
      <p:pic>
        <p:nvPicPr>
          <p:cNvPr id="8" name="Imag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0516" y="2203493"/>
            <a:ext cx="585764" cy="1366783"/>
          </a:xfrm>
          <a:prstGeom prst="rect">
            <a:avLst/>
          </a:prstGeom>
        </p:spPr>
      </p:pic>
      <p:pic>
        <p:nvPicPr>
          <p:cNvPr id="9" name="Imag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5898" y="4753204"/>
            <a:ext cx="885427" cy="982271"/>
          </a:xfrm>
          <a:prstGeom prst="rect">
            <a:avLst/>
          </a:prstGeom>
        </p:spPr>
      </p:pic>
      <p:pic>
        <p:nvPicPr>
          <p:cNvPr id="10" name="Imag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39002" y="4753204"/>
            <a:ext cx="874825" cy="970509"/>
          </a:xfrm>
          <a:prstGeom prst="rect">
            <a:avLst/>
          </a:prstGeom>
        </p:spPr>
      </p:pic>
      <p:sp>
        <p:nvSpPr>
          <p:cNvPr id="14" name="ZoneTexte 13"/>
          <p:cNvSpPr txBox="1"/>
          <p:nvPr/>
        </p:nvSpPr>
        <p:spPr>
          <a:xfrm>
            <a:off x="481628" y="3552875"/>
            <a:ext cx="4055165" cy="1200329"/>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rPr>
              <a:t>Ecran de victoire et Game Over : Indique au joueur la fin de la partie (bonne ou mauvaise). Cherche à répliquer l’écran de notre protagoniste</a:t>
            </a:r>
            <a:endParaRPr lang="fr-FR" dirty="0">
              <a:solidFill>
                <a:srgbClr val="FFFF00"/>
              </a:solidFill>
              <a:effectLst>
                <a:outerShdw blurRad="38100" dist="38100" dir="2700000" algn="tl">
                  <a:srgbClr val="000000">
                    <a:alpha val="43137"/>
                  </a:srgbClr>
                </a:outerShdw>
              </a:effectLst>
            </a:endParaRPr>
          </a:p>
        </p:txBody>
      </p:sp>
      <p:sp>
        <p:nvSpPr>
          <p:cNvPr id="16" name="ZoneTexte 15"/>
          <p:cNvSpPr txBox="1"/>
          <p:nvPr/>
        </p:nvSpPr>
        <p:spPr>
          <a:xfrm>
            <a:off x="8192512" y="1871221"/>
            <a:ext cx="3554233" cy="2031325"/>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Interface de vie : Montre la vie restante au joueur. Prend la forme d’une batterie qui perds en puissance pour rappeler que le joueur incarne un robot</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17" name="ZoneTexte 16"/>
          <p:cNvSpPr txBox="1"/>
          <p:nvPr/>
        </p:nvSpPr>
        <p:spPr>
          <a:xfrm>
            <a:off x="8192511" y="4361295"/>
            <a:ext cx="3554233" cy="1754326"/>
          </a:xfrm>
          <a:prstGeom prst="rect">
            <a:avLst/>
          </a:prstGeom>
          <a:noFill/>
        </p:spPr>
        <p:txBody>
          <a:bodyPr wrap="square" rtlCol="0">
            <a:spAutoFit/>
          </a:bodyPr>
          <a:lstStyle/>
          <a:p>
            <a:pPr algn="just"/>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Interface de double saut : Montre au joueur si il peut effectuer un double saut. Cela se met à jour lorsque le joueur prend un bidon d’essence</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3" name="Imag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7669" y="1589501"/>
            <a:ext cx="3363082" cy="1980775"/>
          </a:xfrm>
          <a:prstGeom prst="rect">
            <a:avLst/>
          </a:prstGeom>
        </p:spPr>
      </p:pic>
      <p:pic>
        <p:nvPicPr>
          <p:cNvPr id="4" name="Imag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7670" y="4695342"/>
            <a:ext cx="3363082" cy="1980776"/>
          </a:xfrm>
          <a:prstGeom prst="rect">
            <a:avLst/>
          </a:prstGeom>
        </p:spPr>
      </p:pic>
    </p:spTree>
    <p:extLst>
      <p:ext uri="{BB962C8B-B14F-4D97-AF65-F5344CB8AC3E}">
        <p14:creationId xmlns:p14="http://schemas.microsoft.com/office/powerpoint/2010/main" val="8804292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Création d’</a:t>
            </a: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assets</a:t>
            </a: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  </a:t>
            </a:r>
            <a:b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b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Menu Principal</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667" y="1825032"/>
            <a:ext cx="8708666" cy="4898624"/>
          </a:xfrm>
          <a:prstGeom prst="rect">
            <a:avLst/>
          </a:prstGeom>
        </p:spPr>
      </p:pic>
    </p:spTree>
    <p:extLst>
      <p:ext uri="{BB962C8B-B14F-4D97-AF65-F5344CB8AC3E}">
        <p14:creationId xmlns:p14="http://schemas.microsoft.com/office/powerpoint/2010/main" val="37842822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Moodboard</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407" y="1487411"/>
            <a:ext cx="9048585" cy="5089829"/>
          </a:xfrm>
          <a:prstGeom prst="rect">
            <a:avLst/>
          </a:prstGeom>
          <a:ln>
            <a:noFill/>
          </a:ln>
          <a:effectLst>
            <a:softEdge rad="112500"/>
          </a:effectLst>
        </p:spPr>
      </p:pic>
    </p:spTree>
    <p:extLst>
      <p:ext uri="{BB962C8B-B14F-4D97-AF65-F5344CB8AC3E}">
        <p14:creationId xmlns:p14="http://schemas.microsoft.com/office/powerpoint/2010/main" val="38870520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Mécaniques de jeu</a:t>
            </a:r>
            <a:endParaRPr lang="fr-FR"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
        <p:nvSpPr>
          <p:cNvPr id="3" name="Espace réservé du contenu 2"/>
          <p:cNvSpPr>
            <a:spLocks noGrp="1"/>
          </p:cNvSpPr>
          <p:nvPr>
            <p:ph idx="1"/>
          </p:nvPr>
        </p:nvSpPr>
        <p:spPr>
          <a:xfrm>
            <a:off x="2178290" y="1883690"/>
            <a:ext cx="2576639" cy="629444"/>
          </a:xfrm>
        </p:spPr>
        <p:txBody>
          <a:bodyPr/>
          <a:lstStyle/>
          <a:p>
            <a:pPr marL="0" indent="0">
              <a:buNone/>
            </a:pP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Saut simple</a:t>
            </a: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3520" y="2513134"/>
            <a:ext cx="1853197" cy="3869569"/>
          </a:xfrm>
          <a:prstGeom prst="rect">
            <a:avLst/>
          </a:prstGeom>
          <a:ln>
            <a:noFill/>
          </a:ln>
          <a:effectLst>
            <a:softEdge rad="112500"/>
          </a:effectLst>
        </p:spPr>
      </p:pic>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66635" y="2962018"/>
            <a:ext cx="2971800" cy="2971800"/>
          </a:xfrm>
          <a:prstGeom prst="rect">
            <a:avLst/>
          </a:prstGeom>
          <a:ln>
            <a:noFill/>
          </a:ln>
          <a:effectLst>
            <a:softEdge rad="112500"/>
          </a:effectLst>
        </p:spPr>
      </p:pic>
      <p:sp>
        <p:nvSpPr>
          <p:cNvPr id="11" name="ZoneTexte 10"/>
          <p:cNvSpPr txBox="1"/>
          <p:nvPr/>
        </p:nvSpPr>
        <p:spPr>
          <a:xfrm>
            <a:off x="7257785" y="1663293"/>
            <a:ext cx="3252999" cy="954107"/>
          </a:xfrm>
          <a:prstGeom prst="rect">
            <a:avLst/>
          </a:prstGeom>
          <a:noFill/>
        </p:spPr>
        <p:txBody>
          <a:bodyPr wrap="square" rtlCol="0">
            <a:spAutoFit/>
          </a:bodyPr>
          <a:lstStyle/>
          <a:p>
            <a:pPr algn="ctr"/>
            <a:r>
              <a:rPr lang="fr-FR" sz="2800" dirty="0" smtClean="0">
                <a:solidFill>
                  <a:srgbClr val="FFFF00"/>
                </a:solidFill>
                <a:effectLst>
                  <a:outerShdw blurRad="38100" dist="38100" dir="2700000" algn="tl">
                    <a:srgbClr val="000000">
                      <a:alpha val="43137"/>
                    </a:srgbClr>
                  </a:outerShdw>
                </a:effectLst>
                <a:latin typeface="OCR A Extended" panose="02010509020102010303" pitchFamily="50" charset="0"/>
              </a:rPr>
              <a:t>Attaque aérienne</a:t>
            </a:r>
            <a:endParaRPr lang="fr-FR" sz="2800" dirty="0"/>
          </a:p>
        </p:txBody>
      </p:sp>
      <p:sp>
        <p:nvSpPr>
          <p:cNvPr id="12" name="ZoneTexte 11"/>
          <p:cNvSpPr txBox="1"/>
          <p:nvPr/>
        </p:nvSpPr>
        <p:spPr>
          <a:xfrm>
            <a:off x="8136835" y="6581001"/>
            <a:ext cx="4055165" cy="276999"/>
          </a:xfrm>
          <a:prstGeom prst="rect">
            <a:avLst/>
          </a:prstGeom>
          <a:noFill/>
        </p:spPr>
        <p:txBody>
          <a:bodyPr wrap="square" rtlCol="0">
            <a:spAutoFit/>
          </a:bodyPr>
          <a:lstStyle/>
          <a:p>
            <a:r>
              <a:rPr lang="fr-FR" sz="1200" dirty="0" smtClean="0">
                <a:solidFill>
                  <a:srgbClr val="FFFF00"/>
                </a:solidFill>
                <a:effectLst>
                  <a:outerShdw blurRad="38100" dist="38100" dir="2700000" algn="tl">
                    <a:srgbClr val="000000">
                      <a:alpha val="43137"/>
                    </a:srgbClr>
                  </a:outerShdw>
                </a:effectLst>
                <a:latin typeface="OCR A Extended" panose="02010509020102010303" pitchFamily="50" charset="0"/>
              </a:rPr>
              <a:t>(</a:t>
            </a:r>
            <a:r>
              <a:rPr lang="fr-FR" sz="1200"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Gifs</a:t>
            </a:r>
            <a:r>
              <a:rPr lang="fr-FR" sz="1200" dirty="0" smtClean="0">
                <a:solidFill>
                  <a:srgbClr val="FFFF00"/>
                </a:solidFill>
                <a:effectLst>
                  <a:outerShdw blurRad="38100" dist="38100" dir="2700000" algn="tl">
                    <a:srgbClr val="000000">
                      <a:alpha val="43137"/>
                    </a:srgbClr>
                  </a:outerShdw>
                </a:effectLst>
                <a:latin typeface="OCR A Extended" panose="02010509020102010303" pitchFamily="50" charset="0"/>
              </a:rPr>
              <a:t> en annexes si elles ne marchent pas)</a:t>
            </a:r>
            <a:endParaRPr lang="fr-FR" sz="1200"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Tree>
    <p:extLst>
      <p:ext uri="{BB962C8B-B14F-4D97-AF65-F5344CB8AC3E}">
        <p14:creationId xmlns:p14="http://schemas.microsoft.com/office/powerpoint/2010/main" val="4901408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title"/>
          </p:nvPr>
        </p:nvSpPr>
        <p:spPr/>
        <p:txBody>
          <a:bodyPr/>
          <a:lstStyle/>
          <a:p>
            <a:pPr algn="ct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Mécaniques de jeu</a:t>
            </a:r>
            <a:endParaRPr lang="fr-FR" dirty="0"/>
          </a:p>
        </p:txBody>
      </p:sp>
      <p:sp>
        <p:nvSpPr>
          <p:cNvPr id="3" name="Espace réservé du contenu 2"/>
          <p:cNvSpPr>
            <a:spLocks noGrp="1"/>
          </p:cNvSpPr>
          <p:nvPr>
            <p:ph idx="1"/>
          </p:nvPr>
        </p:nvSpPr>
        <p:spPr>
          <a:xfrm>
            <a:off x="2084373" y="1970935"/>
            <a:ext cx="2609007" cy="529157"/>
          </a:xfrm>
        </p:spPr>
        <p:txBody>
          <a:bodyPr/>
          <a:lstStyle/>
          <a:p>
            <a:pPr marL="0" indent="0">
              <a:buNone/>
            </a:pP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Double saut</a:t>
            </a:r>
          </a:p>
          <a:p>
            <a:endPar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endParaRPr>
          </a:p>
          <a:p>
            <a:endParaRPr lang="fr-FR" dirty="0"/>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2484" y="2709105"/>
            <a:ext cx="2615508" cy="3774864"/>
          </a:xfrm>
          <a:prstGeom prst="rect">
            <a:avLst/>
          </a:prstGeom>
          <a:ln>
            <a:noFill/>
          </a:ln>
          <a:effectLst>
            <a:softEdge rad="112500"/>
          </a:effectLst>
        </p:spPr>
      </p:pic>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2050" y="2994053"/>
            <a:ext cx="3204969" cy="3204969"/>
          </a:xfrm>
          <a:prstGeom prst="rect">
            <a:avLst/>
          </a:prstGeom>
          <a:ln>
            <a:noFill/>
          </a:ln>
          <a:effectLst>
            <a:softEdge rad="112500"/>
          </a:effectLst>
        </p:spPr>
      </p:pic>
      <p:sp>
        <p:nvSpPr>
          <p:cNvPr id="7" name="Espace réservé du contenu 2"/>
          <p:cNvSpPr txBox="1">
            <a:spLocks/>
          </p:cNvSpPr>
          <p:nvPr/>
        </p:nvSpPr>
        <p:spPr>
          <a:xfrm>
            <a:off x="7278111" y="1809093"/>
            <a:ext cx="3532848" cy="118496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rPr>
              <a:t>Inversion Gravité</a:t>
            </a:r>
          </a:p>
          <a:p>
            <a:endParaRPr lang="fr-FR" dirty="0" smtClean="0">
              <a:solidFill>
                <a:srgbClr val="FFFF00"/>
              </a:solidFill>
              <a:effectLst>
                <a:outerShdw blurRad="38100" dist="38100" dir="2700000" algn="tl">
                  <a:srgbClr val="000000">
                    <a:alpha val="43137"/>
                  </a:srgbClr>
                </a:outerShdw>
              </a:effectLst>
              <a:latin typeface="OCR A Extended" panose="02010509020102010303" pitchFamily="50" charset="0"/>
            </a:endParaRPr>
          </a:p>
          <a:p>
            <a:endParaRPr lang="fr-FR" dirty="0"/>
          </a:p>
        </p:txBody>
      </p:sp>
      <p:sp>
        <p:nvSpPr>
          <p:cNvPr id="8" name="ZoneTexte 7"/>
          <p:cNvSpPr txBox="1"/>
          <p:nvPr/>
        </p:nvSpPr>
        <p:spPr>
          <a:xfrm>
            <a:off x="8136835" y="6581001"/>
            <a:ext cx="4055165" cy="276999"/>
          </a:xfrm>
          <a:prstGeom prst="rect">
            <a:avLst/>
          </a:prstGeom>
          <a:noFill/>
        </p:spPr>
        <p:txBody>
          <a:bodyPr wrap="square" rtlCol="0">
            <a:spAutoFit/>
          </a:bodyPr>
          <a:lstStyle/>
          <a:p>
            <a:r>
              <a:rPr lang="fr-FR" sz="1200" dirty="0" smtClean="0">
                <a:solidFill>
                  <a:srgbClr val="FFFF00"/>
                </a:solidFill>
                <a:effectLst>
                  <a:outerShdw blurRad="38100" dist="38100" dir="2700000" algn="tl">
                    <a:srgbClr val="000000">
                      <a:alpha val="43137"/>
                    </a:srgbClr>
                  </a:outerShdw>
                </a:effectLst>
                <a:latin typeface="OCR A Extended" panose="02010509020102010303" pitchFamily="50" charset="0"/>
              </a:rPr>
              <a:t>(</a:t>
            </a:r>
            <a:r>
              <a:rPr lang="fr-FR" sz="1200" dirty="0" err="1" smtClean="0">
                <a:solidFill>
                  <a:srgbClr val="FFFF00"/>
                </a:solidFill>
                <a:effectLst>
                  <a:outerShdw blurRad="38100" dist="38100" dir="2700000" algn="tl">
                    <a:srgbClr val="000000">
                      <a:alpha val="43137"/>
                    </a:srgbClr>
                  </a:outerShdw>
                </a:effectLst>
                <a:latin typeface="OCR A Extended" panose="02010509020102010303" pitchFamily="50" charset="0"/>
              </a:rPr>
              <a:t>Gifs</a:t>
            </a:r>
            <a:r>
              <a:rPr lang="fr-FR" sz="1200" dirty="0" smtClean="0">
                <a:solidFill>
                  <a:srgbClr val="FFFF00"/>
                </a:solidFill>
                <a:effectLst>
                  <a:outerShdw blurRad="38100" dist="38100" dir="2700000" algn="tl">
                    <a:srgbClr val="000000">
                      <a:alpha val="43137"/>
                    </a:srgbClr>
                  </a:outerShdw>
                </a:effectLst>
                <a:latin typeface="OCR A Extended" panose="02010509020102010303" pitchFamily="50" charset="0"/>
              </a:rPr>
              <a:t> en annexes si elles ne marchent pas)</a:t>
            </a:r>
            <a:endParaRPr lang="fr-FR" sz="1200" dirty="0">
              <a:solidFill>
                <a:srgbClr val="FFFF00"/>
              </a:solidFill>
              <a:effectLst>
                <a:outerShdw blurRad="38100" dist="38100" dir="2700000" algn="tl">
                  <a:srgbClr val="000000">
                    <a:alpha val="43137"/>
                  </a:srgbClr>
                </a:outerShdw>
              </a:effectLst>
              <a:latin typeface="OCR A Extended" panose="02010509020102010303" pitchFamily="50" charset="0"/>
            </a:endParaRPr>
          </a:p>
        </p:txBody>
      </p:sp>
    </p:spTree>
    <p:extLst>
      <p:ext uri="{BB962C8B-B14F-4D97-AF65-F5344CB8AC3E}">
        <p14:creationId xmlns:p14="http://schemas.microsoft.com/office/powerpoint/2010/main" val="4034492816"/>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210</TotalTime>
  <Words>334</Words>
  <Application>Microsoft Office PowerPoint</Application>
  <PresentationFormat>Grand écran</PresentationFormat>
  <Paragraphs>26</Paragraphs>
  <Slides>9</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Calibri Light</vt:lpstr>
      <vt:lpstr>OCR A Extended</vt:lpstr>
      <vt:lpstr>Thème Office</vt:lpstr>
      <vt:lpstr>Space Leak</vt:lpstr>
      <vt:lpstr>Le jeu</vt:lpstr>
      <vt:lpstr>Création d’assets   Sprites et Décors</vt:lpstr>
      <vt:lpstr>Création d’assets   Sprites et Décors</vt:lpstr>
      <vt:lpstr>Création d’assets   Eléments d’UI</vt:lpstr>
      <vt:lpstr>Création d’assets   Menu Principal</vt:lpstr>
      <vt:lpstr>Moodboard</vt:lpstr>
      <vt:lpstr>Mécaniques de jeu</vt:lpstr>
      <vt:lpstr>Mécaniques de jeu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Brillet Killian</dc:creator>
  <cp:lastModifiedBy>Brillet Killian</cp:lastModifiedBy>
  <cp:revision>16</cp:revision>
  <dcterms:created xsi:type="dcterms:W3CDTF">2021-03-28T10:19:02Z</dcterms:created>
  <dcterms:modified xsi:type="dcterms:W3CDTF">2021-03-28T14:49:08Z</dcterms:modified>
</cp:coreProperties>
</file>

<file path=docProps/thumbnail.jpeg>
</file>